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65" r:id="rId4"/>
    <p:sldId id="268" r:id="rId5"/>
    <p:sldId id="269" r:id="rId6"/>
    <p:sldId id="270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5F44A1-B617-4769-B54A-69F8FF6F8D04}" type="datetimeFigureOut">
              <a:rPr lang="en-US" smtClean="0"/>
              <a:pPr/>
              <a:t>7/30/2011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0315407-1C2A-4E4D-BF72-B61FF2461C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When was the FFA founded?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FFA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FFA_MAIN_EMBLEM_SM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9FFF9"/>
              </a:clrFrom>
              <a:clrTo>
                <a:srgbClr val="F9FF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38800" y="685800"/>
            <a:ext cx="2138484" cy="26688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Identify key FFA statistics.</a:t>
            </a:r>
          </a:p>
          <a:p>
            <a:pPr lvl="0"/>
            <a:r>
              <a:rPr lang="en-US" dirty="0" smtClean="0"/>
              <a:t>Learn about FFA basics such as the colors, mission, motto, emblem, salute, and code of ethics.</a:t>
            </a:r>
          </a:p>
          <a:p>
            <a:pPr lvl="0"/>
            <a:r>
              <a:rPr lang="en-US" dirty="0" smtClean="0"/>
              <a:t>Identify the importance of an FFA chapter constitution and bylaws.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Constitution </a:t>
            </a:r>
            <a:r>
              <a:rPr lang="en-US" sz="3800" dirty="0"/>
              <a:t>and Bylaws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function of </a:t>
            </a:r>
            <a:r>
              <a:rPr lang="en-US" dirty="0" smtClean="0"/>
              <a:t>an FFA chapter constitution</a:t>
            </a:r>
            <a:r>
              <a:rPr lang="en-US" dirty="0"/>
              <a:t>?</a:t>
            </a:r>
          </a:p>
          <a:p>
            <a:r>
              <a:rPr lang="en-US" dirty="0"/>
              <a:t>What is the function of the </a:t>
            </a:r>
            <a:r>
              <a:rPr lang="en-US" dirty="0" smtClean="0"/>
              <a:t>bylaws?</a:t>
            </a:r>
            <a:endParaRPr lang="en-US" dirty="0"/>
          </a:p>
          <a:p>
            <a:r>
              <a:rPr lang="en-US" dirty="0"/>
              <a:t>How are the constitution and bylaws different?</a:t>
            </a:r>
          </a:p>
          <a:p>
            <a:r>
              <a:rPr lang="en-US" dirty="0"/>
              <a:t>What is the implication of those differences to the operation of </a:t>
            </a:r>
            <a:r>
              <a:rPr lang="en-US" dirty="0" smtClean="0"/>
              <a:t>an FFA chapter?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Constitution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Article I			Name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Article II			Objectives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Article III			Membership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Article IV			Officers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Article V			Committees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Article VI			Meetings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Article VII		</a:t>
            </a:r>
            <a:r>
              <a:rPr lang="en-US" sz="2800" dirty="0" smtClean="0"/>
              <a:t>	Quorum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Article VIII		</a:t>
            </a:r>
            <a:r>
              <a:rPr lang="en-US" sz="2800" dirty="0" smtClean="0"/>
              <a:t>	Operation </a:t>
            </a:r>
            <a:r>
              <a:rPr lang="en-US" sz="2800" dirty="0"/>
              <a:t>Dates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Article IX			Amendments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BYLAWS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Article I		</a:t>
            </a:r>
            <a:r>
              <a:rPr lang="en-US" dirty="0" smtClean="0"/>
              <a:t>Duties </a:t>
            </a:r>
            <a:r>
              <a:rPr lang="en-US" dirty="0"/>
              <a:t>of Officers</a:t>
            </a:r>
          </a:p>
          <a:p>
            <a:r>
              <a:rPr lang="en-US" dirty="0"/>
              <a:t>Article II		Election Procedures</a:t>
            </a:r>
          </a:p>
          <a:p>
            <a:r>
              <a:rPr lang="en-US" dirty="0" smtClean="0"/>
              <a:t>Article </a:t>
            </a:r>
            <a:r>
              <a:rPr lang="en-US" dirty="0"/>
              <a:t>III		Committees</a:t>
            </a:r>
          </a:p>
          <a:p>
            <a:r>
              <a:rPr lang="en-US" dirty="0"/>
              <a:t>Article IV		Meetings</a:t>
            </a:r>
          </a:p>
          <a:p>
            <a:r>
              <a:rPr lang="en-US" dirty="0"/>
              <a:t>Article V		Dues</a:t>
            </a:r>
          </a:p>
          <a:p>
            <a:r>
              <a:rPr lang="en-US" dirty="0"/>
              <a:t>Article VI		Amendments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Ticket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Why is it important for students to learn about the FFA basics?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Custom 6">
      <a:dk1>
        <a:srgbClr val="000066"/>
      </a:dk1>
      <a:lt1>
        <a:srgbClr val="FFFF85"/>
      </a:lt1>
      <a:dk2>
        <a:srgbClr val="000033"/>
      </a:dk2>
      <a:lt2>
        <a:srgbClr val="DDE9EC"/>
      </a:lt2>
      <a:accent1>
        <a:srgbClr val="000099"/>
      </a:accent1>
      <a:accent2>
        <a:srgbClr val="000066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79</TotalTime>
  <Words>113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Origin</vt:lpstr>
      <vt:lpstr>Bellwork</vt:lpstr>
      <vt:lpstr>FFA Basics</vt:lpstr>
      <vt:lpstr>Objectives </vt:lpstr>
      <vt:lpstr>Constitution and Bylaws</vt:lpstr>
      <vt:lpstr>Constitution</vt:lpstr>
      <vt:lpstr>BYLAWS</vt:lpstr>
      <vt:lpstr>Ticket Out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FFA?</dc:title>
  <dc:creator>Bethany Masters</dc:creator>
  <cp:lastModifiedBy>Kevin</cp:lastModifiedBy>
  <cp:revision>12</cp:revision>
  <dcterms:created xsi:type="dcterms:W3CDTF">2010-01-03T05:09:20Z</dcterms:created>
  <dcterms:modified xsi:type="dcterms:W3CDTF">2011-07-30T20:31:13Z</dcterms:modified>
</cp:coreProperties>
</file>